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0F9F-98D5-0390-2B89-1242499A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D57A0-C1C3-0FF7-59D3-1A9D32AD8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0C30-88CD-41F5-9235-E77E201E9BD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0F4ED-791D-4AA3-E7C1-46463B75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09973-80E4-AAFA-8792-104F9796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C2CE7-A37D-4B18-A590-2A695EAD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72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AAB9D-59C5-5F03-D640-302FC8C9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F4C02-D24C-75B1-47FC-C10D0D321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CEB8C-8E97-DBE7-035B-9EB1C123E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0C30-88CD-41F5-9235-E77E201E9BD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8718-97CD-85BD-5498-277145C77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60F9D-614A-1213-793A-017F560CA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C2CE7-A37D-4B18-A590-2A695EAD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C0B8DC-F51E-2649-F60F-1C88B4A3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</a:rPr>
              <a:t>LÀM QUEN VỚI </a:t>
            </a:r>
            <a:br>
              <a:rPr lang="en-US" sz="320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</a:rPr>
            </a:br>
            <a:r>
              <a:rPr lang="en-US" sz="320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</a:rPr>
              <a:t>COLOSSUS CLASH</a:t>
            </a:r>
            <a:endParaRPr lang="en-US" sz="3200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508BC-DE1B-C34E-1BA6-29462F11C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2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B08E39-072E-5EA1-EC81-776F2769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94CF9-C4D7-7ABE-258D-AC6C2325C2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3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486CC9-A39A-5FF6-6364-FC3A882D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529C2-7683-F11C-C185-F14E4867F3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8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D49BD0-DAC2-21CF-D299-E729D1F3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DF5F0-5B07-4B30-AA94-D86D29D989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D8845F-6B11-CA8E-FFF7-48EBA164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73F4C-BBAC-3B90-7145-3A8AFEB074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F7B8B5-6BF5-39D0-1A1B-2B5285F9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6F0E0-8D5D-0D77-FBFB-7295722820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1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625DED-ABE3-920C-5FC3-C252418F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E0F3C-9DFA-5CF2-6D00-865EEC3E7F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33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F5FE94-AD75-DB6C-CBD4-48495712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1047B-6769-A043-1564-97D2E23F9A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C2EC31-DCA3-13EA-9E06-09D66529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EAC79-6C37-4569-7A52-CA6037995E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980DD8-7887-F47C-AA0C-32E72CF8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E33BE-1A3C-2BC7-1E82-A76A88FA87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37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F65CF9-45FC-E117-E2DA-3300BB0C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8734F-8634-76B1-9A95-0AA5EBF18C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4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C84D44-9EAF-D24B-EB10-4B26F4EE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D83C2-CA75-7561-1BB4-827E6956C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13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AFA570-E836-B740-E3B7-6BCF0DA8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3D2BB-C0BA-6F9E-E388-29DF527746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8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6244CB-57AA-07D5-DCEE-A325DCC0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CEFD6-8E7B-99DE-7CE8-E2EE46B716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10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1854F1-E78E-65FD-B266-776ECBE2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70BBF-E196-4936-6235-C4C1BEDB67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94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378CB2-01C1-1D93-96C1-D791CBFD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F173A-2690-B9D9-F6BC-B1D49D605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4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D8FDE5-E7B6-1EAD-708C-A3C3991C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2562A-BCF7-7692-9CAC-5E4D7F2180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4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742644-EC8C-F27E-93F7-FDE40B61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91F43-9611-4A74-599D-8AA599FA7A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9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E2EC21-A514-35BB-7E3F-383AC7C0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D4C88-BC0E-C0C1-2DC7-4815008ADD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54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E56A3E-A068-F18F-B186-C0242E6F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5A131-AF56-F950-517B-72C2DE4AA8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84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FD5FA6-5319-BD03-62A2-CE35AF2E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912FE-FD0C-634E-1CEB-CBE84559CE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05F1A5-43EF-E53D-DFFB-49D4D300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C87BD-0520-092E-05A3-B904547826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9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966F69-EDD5-0F76-81F7-10FF2D7C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EE9D9-8F31-7264-E700-34E4A379DB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9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2186AB-E0DD-D599-85FE-6BD117B4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B7E18-29C2-93F8-2F13-ED8724590B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8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905820-9ACF-CD06-AA64-F09ED468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8469B-ED37-82A5-9036-EC5ED6E3CE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1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390A9C-ACD8-70D7-65BD-4600A4B9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E547C-E657-922E-2863-0176C14683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0B6914-F968-39F2-23EF-1723BA30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275C3-75B2-2F32-68CC-1B5C8E44C7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2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5E53F1-A317-06A0-6882-DEDDEDD9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ACFA3-4538-5AC4-6F17-5B395EA02D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3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On-screen Show (16:9)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LÀM QUEN VỚI  COLOSSUS CLASH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LÀM QUEN VỚI  COLOSSUS CLASH</dc:title>
  <dc:creator>nam nguyen</dc:creator>
  <cp:lastModifiedBy>nam nguyen</cp:lastModifiedBy>
  <cp:revision>1</cp:revision>
  <dcterms:created xsi:type="dcterms:W3CDTF">2023-05-24T02:21:49Z</dcterms:created>
  <dcterms:modified xsi:type="dcterms:W3CDTF">2023-05-24T02:21:49Z</dcterms:modified>
</cp:coreProperties>
</file>